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62" r:id="rId4"/>
    <p:sldId id="265" r:id="rId5"/>
    <p:sldId id="267" r:id="rId6"/>
    <p:sldId id="269" r:id="rId7"/>
    <p:sldId id="27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E0AA-C34C-4DF2-B138-9B282615840A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C2E68-1199-436C-A927-25C21516B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2E68-1199-436C-A927-25C21516B0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0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2E68-1199-436C-A927-25C21516B0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9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2E68-1199-436C-A927-25C21516B0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9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2E68-1199-436C-A927-25C21516B0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8DFC-27B3-4FDB-A55A-A6A7B9CC7CE8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9BE7-375E-4716-AA9C-0F2D09CC74CA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8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34B8-FD0A-4DFB-9BED-CB67CBFA6EB9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2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7A88-7F54-4613-AA42-CA6900DA3D60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3E40-3F0E-4F5E-A053-8C944CC76EAB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644B-7F91-463B-A023-8D522B72CEBC}" type="datetime1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3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AA84-FA95-4BC9-9BE7-597EED9DC957}" type="datetime1">
              <a:rPr lang="en-US" smtClean="0"/>
              <a:t>7/26/17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4E34-3D4C-4808-AA5B-474650601F2B}" type="datetime1">
              <a:rPr lang="en-US" smtClean="0"/>
              <a:t>7/26/17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AA93-806A-4418-856F-6B5798620AB9}" type="datetime1">
              <a:rPr lang="en-US" smtClean="0"/>
              <a:t>7/26/17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550-3E22-454A-9917-2AB19149CA95}" type="datetime1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5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30EC-2A5C-4854-98FE-DE82574FA262}" type="datetime1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6E3FB-DF76-40AA-98E8-D8066C9D0589}" type="datetime1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4B07-D599-46C6-96F0-975EFDD1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msubra.com" TargetMode="External"/><Relationship Id="rId4" Type="http://schemas.openxmlformats.org/officeDocument/2006/relationships/hyperlink" Target="mailto:ramsubra@alumni.gsb.stanford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Planning in an Era of Rapid</a:t>
            </a:r>
            <a:r>
              <a:rPr lang="en-US" sz="4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Evolution!</a:t>
            </a:r>
            <a:endParaRPr lang="en-US" sz="4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endParaRPr lang="en-US" sz="3000" dirty="0">
              <a:solidFill>
                <a:srgbClr val="1F497D"/>
              </a:solidFill>
            </a:endParaRPr>
          </a:p>
          <a:p>
            <a:r>
              <a:rPr lang="en-US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 Subramaniam</a:t>
            </a:r>
          </a:p>
          <a:p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www.ramsubra.com</a:t>
            </a:r>
            <a:endParaRPr lang="en-US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ramsubra@alumni.gsb.stanford.edu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4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8337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is in the beginning!</a:t>
            </a:r>
            <a:b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 vs. Determinist</a:t>
            </a:r>
            <a:b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My experience with ‘Experience’. Marginal Increases!</a:t>
            </a:r>
          </a:p>
          <a:p>
            <a:r>
              <a:rPr lang="en-US" sz="2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Individual </a:t>
            </a:r>
            <a:r>
              <a:rPr lang="en-US" sz="2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Contribution(college)/Group contribution(you)</a:t>
            </a:r>
            <a:endParaRPr lang="en-US" sz="2600" b="1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From tasks based to comprehensive results based</a:t>
            </a:r>
          </a:p>
          <a:p>
            <a:r>
              <a:rPr lang="en-US" sz="2600" b="1" dirty="0">
                <a:solidFill>
                  <a:schemeClr val="tx2"/>
                </a:solidFill>
                <a:latin typeface="Times New Roman"/>
                <a:cs typeface="Times New Roman"/>
              </a:rPr>
              <a:t>Decision Making in Probabilistic/Determinist Environment (quant </a:t>
            </a:r>
            <a:r>
              <a:rPr lang="en-US" sz="26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vs. </a:t>
            </a:r>
            <a:r>
              <a:rPr lang="en-US" sz="2600" b="1" dirty="0">
                <a:solidFill>
                  <a:schemeClr val="tx2"/>
                </a:solidFill>
                <a:latin typeface="Times New Roman"/>
                <a:cs typeface="Times New Roman"/>
              </a:rPr>
              <a:t>emotional, skills needed)</a:t>
            </a:r>
          </a:p>
          <a:p>
            <a:endParaRPr lang="en-US" sz="2600" b="1" dirty="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 descr="IT-MGMNT Sala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55" y="1306096"/>
            <a:ext cx="3321872" cy="283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1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Items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Engineers See 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nly a Small 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 of Firms.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Higher Office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Management – 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eady to Throw Away Knowledge. Contribute to 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and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IT</a:t>
            </a:r>
            <a:endParaRPr lang="en-US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People Skills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/Knowledge of Finance</a:t>
            </a:r>
            <a:endParaRPr lang="en-US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importantly……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Likeable, be Generous and be Curious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Every Possible Exam…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Self-knowledge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Digital Footprint to Leave a 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Trail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for a </a:t>
            </a:r>
            <a:r>
              <a:rPr lang="en-US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career path. Learn to manage manager.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Finally….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your career plan in </a:t>
            </a:r>
            <a:r>
              <a:rPr lang="en-US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and update it often!</a:t>
            </a:r>
          </a:p>
          <a:p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8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Organizational Changes in IT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362200"/>
            <a:ext cx="1752600" cy="3429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err="1" smtClean="0"/>
              <a:t>g</a:t>
            </a:r>
            <a:r>
              <a:rPr lang="en-US" sz="2800" b="1" dirty="0" err="1" smtClean="0">
                <a:solidFill>
                  <a:srgbClr val="00B050"/>
                </a:solidFill>
              </a:rPr>
              <a:t>End</a:t>
            </a:r>
            <a:r>
              <a:rPr lang="en-US" sz="2800" b="1" dirty="0" smtClean="0">
                <a:solidFill>
                  <a:srgbClr val="00B050"/>
                </a:solidFill>
              </a:rPr>
              <a:t> User/ Customer (Internal and External)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514600"/>
            <a:ext cx="31242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Team of Analysts/Developers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0" y="3810000"/>
            <a:ext cx="31242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DB/SYS Admin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8200" y="5105400"/>
            <a:ext cx="30480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Team of Analysts/Developers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289300" y="2686050"/>
            <a:ext cx="1295400" cy="342900"/>
          </a:xfrm>
          <a:prstGeom prst="leftRightArrow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3289300" y="5256276"/>
            <a:ext cx="1358900" cy="356616"/>
          </a:xfrm>
          <a:prstGeom prst="leftRightArrow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6019800" y="3200400"/>
            <a:ext cx="152400" cy="609600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6096000" y="4495800"/>
            <a:ext cx="152400" cy="609600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Organizational Changes in IT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7700" y="2438400"/>
            <a:ext cx="1409700" cy="3429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err="1" smtClean="0"/>
              <a:t>g</a:t>
            </a:r>
            <a:r>
              <a:rPr lang="en-US" sz="2800" b="1" dirty="0" err="1" smtClean="0">
                <a:solidFill>
                  <a:srgbClr val="00B050"/>
                </a:solidFill>
              </a:rPr>
              <a:t>End</a:t>
            </a:r>
            <a:r>
              <a:rPr lang="en-US" sz="2800" b="1" dirty="0" smtClean="0">
                <a:solidFill>
                  <a:srgbClr val="00B050"/>
                </a:solidFill>
              </a:rPr>
              <a:t> User/ Customer (Internal and External)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514600"/>
            <a:ext cx="31242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Team of Analysts/Developers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0" y="3810000"/>
            <a:ext cx="31242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DB/SYS Admin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8200" y="5105400"/>
            <a:ext cx="3048000" cy="6858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Team of Analysts/Developers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289300" y="2686050"/>
            <a:ext cx="1295400" cy="342900"/>
          </a:xfrm>
          <a:prstGeom prst="leftRightArrow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3289300" y="5256276"/>
            <a:ext cx="1358900" cy="356616"/>
          </a:xfrm>
          <a:prstGeom prst="leftRightArrow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6019800" y="3200400"/>
            <a:ext cx="152400" cy="609600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6096000" y="4495800"/>
            <a:ext cx="152400" cy="609600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27300" y="2438400"/>
            <a:ext cx="762000" cy="3429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Business Analysts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2057400" y="4019550"/>
            <a:ext cx="469900" cy="266700"/>
          </a:xfrm>
          <a:prstGeom prst="leftRightArrow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3289300" y="4025900"/>
            <a:ext cx="1282700" cy="342900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8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Automation/AI is good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pic>
        <p:nvPicPr>
          <p:cNvPr id="7" name="Content Placeholder 6" descr="Screen Shot 2017-07-26 at 5.55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073" b="-1307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1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accomplishment in perspective</a:t>
            </a: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Shot 2017-06-26 at 12.34.0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7" y="1122948"/>
            <a:ext cx="7540058" cy="500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7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changed everything and everything in IT changed!</a:t>
            </a:r>
            <a:endParaRPr lang="en-US" sz="4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automation and programming to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Productivity, Minimal DB/Admin, Hardware a substitute for 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2.5 Quintillion bytes/day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Org. Pyramid. Middle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 add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value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4B07-D599-46C6-96F0-975EFDD1C5A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287</Words>
  <Application>Microsoft Macintosh PowerPoint</Application>
  <PresentationFormat>On-screen Show (4:3)</PresentationFormat>
  <Paragraphs>66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Career Planning in an Era of Rapid Evolution!</vt:lpstr>
      <vt:lpstr>The End is in the beginning! Probabilistic vs. Determinist </vt:lpstr>
      <vt:lpstr>Action Items</vt:lpstr>
      <vt:lpstr>Organizational Changes in IT</vt:lpstr>
      <vt:lpstr>Organizational Changes in IT</vt:lpstr>
      <vt:lpstr>Automation/AI is good</vt:lpstr>
      <vt:lpstr>Your accomplishment in perspective</vt:lpstr>
      <vt:lpstr>IT changed everything and everything in IT changed!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Equity – An Introduction</dc:title>
  <dc:creator>shiva</dc:creator>
  <cp:lastModifiedBy>Ram Subramaniam</cp:lastModifiedBy>
  <cp:revision>164</cp:revision>
  <dcterms:created xsi:type="dcterms:W3CDTF">2014-06-23T00:54:39Z</dcterms:created>
  <dcterms:modified xsi:type="dcterms:W3CDTF">2017-07-26T15:24:14Z</dcterms:modified>
</cp:coreProperties>
</file>