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79" r:id="rId4"/>
    <p:sldId id="274" r:id="rId5"/>
    <p:sldId id="258" r:id="rId6"/>
    <p:sldId id="266" r:id="rId7"/>
    <p:sldId id="270" r:id="rId8"/>
    <p:sldId id="272" r:id="rId9"/>
    <p:sldId id="275" r:id="rId10"/>
    <p:sldId id="281" r:id="rId11"/>
    <p:sldId id="283" r:id="rId12"/>
    <p:sldId id="285" r:id="rId13"/>
    <p:sldId id="287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AF234-BFD2-374E-A78F-445C4DB5174E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4728-DC40-7E40-85FD-7D74DF1E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5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6FA68-015C-1440-825D-A3DBA376CDD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A890F-7156-8348-9F39-EA9A34AE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89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A890F-7156-8348-9F39-EA9A34AE4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5521-5086-5A40-ABCC-5914A383FE7D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5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8EE-F9EE-D84A-A702-66F0FA3DC301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37-A3AB-9245-A1D9-19706CDFACE4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6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A285-C138-7840-9465-8A66497F920C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5C3C-BB49-F143-8003-8AAC16D40273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4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45AF-168F-B641-A2CF-B9121D9FE9D0}" type="datetime1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997-E60B-DE4D-82A9-01EDEC5F35ED}" type="datetime1">
              <a:rPr lang="en-US" smtClean="0"/>
              <a:t>11/2/18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B67B-9283-BC45-84AC-D132ADAEC88C}" type="datetime1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266-313F-3347-9F51-8E1CBF3D3A21}" type="datetime1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F0D-CEEC-F741-B505-B8E6453477AD}" type="datetime1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8F38-43B7-8B45-8530-437F7298D6A4}" type="datetime1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4DA3-9060-7D4E-B800-EA5012C16D46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amsubra@alumni.gsb.stanford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nbc.com/2018/11/01/wayfair-spent-196-to-win-over-new-customers-added-over-the-past-year.htmlCasper" TargetMode="External"/><Relationship Id="rId3" Type="http://schemas.openxmlformats.org/officeDocument/2006/relationships/hyperlink" Target="https://techcrunch.com/2018/10/28/walmarts-test-store-for-new-technology-sams-club-now-opens-next-week-in-dalla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2541"/>
            <a:ext cx="7772400" cy="173731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for New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Ventures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 case studies! Ask me why!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82638"/>
            <a:ext cx="6400800" cy="24561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IIM-R</a:t>
            </a: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eMDP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2018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Ram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Subramaniam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ramsubra@alumni.gsb.stanford.edu</a:t>
            </a: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www.ramsubra.com</a:t>
            </a: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7349"/>
            <a:ext cx="7772400" cy="1722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for New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Ventures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Second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Session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Pharma4Ma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64412"/>
            <a:ext cx="6400800" cy="197438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IIM-R</a:t>
            </a: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eMDP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2018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Ram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Subramaniam</a:t>
            </a:r>
          </a:p>
          <a:p>
            <a:r>
              <a:rPr lang="en-US" b="1" dirty="0" err="1">
                <a:solidFill>
                  <a:srgbClr val="0000FF"/>
                </a:solidFill>
                <a:latin typeface="Times New Roman"/>
                <a:cs typeface="Times New Roman"/>
              </a:rPr>
              <a:t>ramsubra@alumni.gsb.stanford.edu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68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Pharma4Ma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Ignore Viability for a moment</a:t>
            </a: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Does IT have a role?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Is it Strategic or Operational?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Is IT a CA for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PharmaForMa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What are the Internal Drivers?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What are the External Drivers?</a:t>
            </a:r>
          </a:p>
          <a:p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674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roadmap for Pharma4Ma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Software</a:t>
            </a: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Hardware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Human Resource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Hire/Outsource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How much should founders know?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Security</a:t>
            </a:r>
          </a:p>
          <a:p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634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PharmaForMa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How would this work without IT?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</a:t>
            </a:r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and Marketing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Strategy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and CAC 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for internal – Very crucial (Discuss latest meeting)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634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Conclusion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is not optional anymore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Globalization – You will be compared to global standards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 Excuses!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 will be judged by your IT skills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My Best Wishes to you and your venture. Email me with questions.</a:t>
            </a:r>
          </a:p>
        </p:txBody>
      </p:sp>
    </p:spTree>
    <p:extLst>
      <p:ext uri="{BB962C8B-B14F-4D97-AF65-F5344CB8AC3E}">
        <p14:creationId xmlns:p14="http://schemas.microsoft.com/office/powerpoint/2010/main" val="270806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Introduction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Why Me?</a:t>
            </a:r>
          </a:p>
          <a:p>
            <a:pPr lvl="1"/>
            <a:r>
              <a:rPr lang="en-US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Short Resume</a:t>
            </a:r>
            <a:endParaRPr lang="en-US" sz="26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Questions I have been stumped by!</a:t>
            </a:r>
            <a:endParaRPr lang="en-US" sz="33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Real Stories!</a:t>
            </a:r>
            <a:endParaRPr lang="en-US" sz="33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Why Now?</a:t>
            </a:r>
          </a:p>
          <a:p>
            <a:pPr lvl="1"/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Data is raw material of sorts</a:t>
            </a:r>
          </a:p>
          <a:p>
            <a:pPr lvl="1"/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The impossible is possible now!</a:t>
            </a:r>
          </a:p>
          <a:p>
            <a:pPr lvl="1"/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Lower Cost </a:t>
            </a:r>
          </a:p>
          <a:p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Why in India?</a:t>
            </a:r>
          </a:p>
          <a:p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 – It’s everywhere!</a:t>
            </a:r>
          </a:p>
          <a:p>
            <a:r>
              <a:rPr lang="en-US" sz="33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Automation of Automation! Scary even to me!</a:t>
            </a:r>
            <a:endParaRPr lang="en-US" sz="33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82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Links I Forwarded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Wayfair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– What’s the problem?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1800" b="1" dirty="0" smtClean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https://www.cnbc.com/2018/11/01/wayfair-spent-196-to-win-over-new-customers-added-over-the-past-year.htmlCasper</a:t>
            </a: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W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almart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– New Tech Sam’s club</a:t>
            </a:r>
          </a:p>
          <a:p>
            <a:pPr lvl="1"/>
            <a:r>
              <a:rPr lang="en-US" sz="1900" b="1" dirty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https://techcrunch.com/2018/10/28/walmarts-test-store-for-new-technology-sams-club-now-opens-next-week-in-dallas/</a:t>
            </a:r>
            <a:endParaRPr lang="en-US" sz="19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Amazon GO</a:t>
            </a:r>
          </a:p>
          <a:p>
            <a:pPr lvl="1"/>
            <a:r>
              <a:rPr lang="en-US" sz="1800" b="1" dirty="0">
                <a:solidFill>
                  <a:srgbClr val="0000FF"/>
                </a:solidFill>
                <a:latin typeface="Times New Roman"/>
                <a:cs typeface="Times New Roman"/>
              </a:rPr>
              <a:t>https://</a:t>
            </a:r>
            <a:r>
              <a:rPr lang="en-US" sz="1800" b="1" dirty="0" err="1">
                <a:solidFill>
                  <a:srgbClr val="0000FF"/>
                </a:solidFill>
                <a:latin typeface="Times New Roman"/>
                <a:cs typeface="Times New Roman"/>
              </a:rPr>
              <a:t>www.cnn.com</a:t>
            </a:r>
            <a:r>
              <a:rPr lang="en-US" sz="1800" b="1" dirty="0">
                <a:solidFill>
                  <a:srgbClr val="0000FF"/>
                </a:solidFill>
                <a:latin typeface="Times New Roman"/>
                <a:cs typeface="Times New Roman"/>
              </a:rPr>
              <a:t>/2018/10/03/tech/amazon-go/</a:t>
            </a:r>
            <a:r>
              <a:rPr lang="en-US" sz="18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index.html</a:t>
            </a:r>
            <a:endParaRPr lang="en-US" sz="18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119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Strategy and IT 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Value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Capture Vs. Value Creation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AirBnB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Casper</a:t>
            </a:r>
          </a:p>
          <a:p>
            <a:pPr lvl="1"/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Strategic Excellence Vs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Operational 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Excellence</a:t>
            </a:r>
          </a:p>
          <a:p>
            <a:pPr marL="457200" lvl="1" indent="0">
              <a:buNone/>
            </a:pPr>
            <a:endParaRPr lang="en-US" sz="36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210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Industry Level Questions to Ask!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How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would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sector change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 the future (Tech Vs. Non-Tech)?</a:t>
            </a:r>
          </a:p>
          <a:p>
            <a:pPr marL="3200400" lvl="7" indent="0">
              <a:buNone/>
            </a:pPr>
            <a:r>
              <a:rPr lang="en-US" sz="40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Answers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Porter’s 5 Forces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CAGR</a:t>
            </a:r>
            <a:endParaRPr lang="en-US" sz="40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0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Porter’s 5 Forces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" name="Content Placeholder 5" descr="PorterEco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94" r="-41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50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VRIN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Competitive Power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Test and IT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Valuable – Value for Money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Rare – Your Capability must be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rare</a:t>
            </a:r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Inimitable – Copycats!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Non-Substitutable - Alternatives</a:t>
            </a:r>
          </a:p>
        </p:txBody>
      </p:sp>
    </p:spTree>
    <p:extLst>
      <p:ext uri="{BB962C8B-B14F-4D97-AF65-F5344CB8AC3E}">
        <p14:creationId xmlns:p14="http://schemas.microsoft.com/office/powerpoint/2010/main" val="191232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Role of IT in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Startups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Questions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 you know your CA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? Is IT one?</a:t>
            </a:r>
          </a:p>
          <a:p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Is 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your CA sustainable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? How?</a:t>
            </a:r>
          </a:p>
          <a:p>
            <a:endParaRPr lang="en-US" sz="4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Can </a:t>
            </a:r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ou </a:t>
            </a:r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dapt?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5789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Choice Example - Cost Vs. Quality</a:t>
            </a:r>
            <a:r>
              <a:rPr lang="en-US" sz="4000" b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br>
              <a:rPr lang="en-US" sz="4000" b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2000" b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Saloner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Shepard, and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Podolny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– Stanford University)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Low Cost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Pie 4"/>
          <p:cNvSpPr/>
          <p:nvPr/>
        </p:nvSpPr>
        <p:spPr>
          <a:xfrm>
            <a:off x="-510691" y="2004202"/>
            <a:ext cx="7283662" cy="6665235"/>
          </a:xfrm>
          <a:prstGeom prst="pie">
            <a:avLst>
              <a:gd name="adj1" fmla="val 16200000"/>
              <a:gd name="adj2" fmla="val 21542323"/>
            </a:avLst>
          </a:prstGeom>
          <a:pattFill prst="smGrid">
            <a:fgClr>
              <a:schemeClr val="tx2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16681" y="5664511"/>
            <a:ext cx="656290" cy="2919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913247" y="3029903"/>
            <a:ext cx="31953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High Quality  </a:t>
            </a:r>
            <a:endParaRPr lang="en-US" sz="32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218516" y="1839506"/>
            <a:ext cx="263192" cy="52557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394048" y="4029394"/>
            <a:ext cx="233573" cy="21898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51759" y="2004202"/>
            <a:ext cx="233572" cy="20028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6767" y="2700862"/>
            <a:ext cx="233572" cy="21898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51759" y="1600200"/>
            <a:ext cx="78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20339" y="2365079"/>
            <a:ext cx="49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6766" y="3503821"/>
            <a:ext cx="23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7621" y="3693611"/>
            <a:ext cx="832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69981" y="3843954"/>
            <a:ext cx="233572" cy="21898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2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431</Words>
  <Application>Microsoft Macintosh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IT for New Ventures No case studies! Ask me why!</vt:lpstr>
      <vt:lpstr>Introduction</vt:lpstr>
      <vt:lpstr>Links I Forwarded </vt:lpstr>
      <vt:lpstr>Strategy and IT </vt:lpstr>
      <vt:lpstr>Industry Level Questions to Ask!</vt:lpstr>
      <vt:lpstr>Porter’s 5 Forces</vt:lpstr>
      <vt:lpstr>VRIN Competitive Power Test and IT</vt:lpstr>
      <vt:lpstr>Role of IT in Startups Questions </vt:lpstr>
      <vt:lpstr>Choice Example - Cost Vs. Quality* (* Saloner, Shepard, and Podolny – Stanford University)</vt:lpstr>
      <vt:lpstr> IT for New Ventures Second Session Pharma4Ma  </vt:lpstr>
      <vt:lpstr>Pharma4Ma</vt:lpstr>
      <vt:lpstr>IT roadmap for Pharma4Ma</vt:lpstr>
      <vt:lpstr>PharmaForMa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Venture Growth Strategies</dc:title>
  <dc:creator>Ram Subramaniam</dc:creator>
  <cp:lastModifiedBy>Ram Subramaniam</cp:lastModifiedBy>
  <cp:revision>43</cp:revision>
  <dcterms:created xsi:type="dcterms:W3CDTF">2018-01-03T22:14:14Z</dcterms:created>
  <dcterms:modified xsi:type="dcterms:W3CDTF">2018-11-03T18:28:02Z</dcterms:modified>
</cp:coreProperties>
</file>