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1" r:id="rId2"/>
    <p:sldId id="259" r:id="rId3"/>
    <p:sldId id="263" r:id="rId4"/>
    <p:sldId id="293" r:id="rId5"/>
    <p:sldId id="261" r:id="rId6"/>
    <p:sldId id="288" r:id="rId7"/>
    <p:sldId id="273" r:id="rId8"/>
    <p:sldId id="270" r:id="rId9"/>
    <p:sldId id="295" r:id="rId10"/>
    <p:sldId id="303" r:id="rId11"/>
    <p:sldId id="281" r:id="rId12"/>
    <p:sldId id="291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A43F-2843-3543-AE49-F78A106FE2D8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347F-7DA1-6445-964B-D7662E49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8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5C75-77A7-FF41-9E41-8298E9E5CCFF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86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CEO-2030</a:t>
            </a:r>
            <a:b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96948"/>
            <a:ext cx="6400800" cy="42198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comprehend what the position/task would entail in 2030, not next 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year!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build a personality for the position and develop a career plan and a back up plan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sense oncoming mergers/acquisition/hostile takeovers and make career moves accordingly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acquire power and keep it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learn to anticipate business models of next decade and lead in an era of AI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prepare to lead in the globalized economy as 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an Indian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Things to do and not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Be careful. </a:t>
            </a:r>
            <a:r>
              <a:rPr lang="en-US" sz="2600" b="1" smtClean="0">
                <a:solidFill>
                  <a:schemeClr val="tx2"/>
                </a:solidFill>
                <a:latin typeface="Times New Roman"/>
                <a:cs typeface="Times New Roman"/>
              </a:rPr>
              <a:t>‘Fatal Euphoria’ is real!</a:t>
            </a:r>
            <a:endParaRPr lang="en-US" sz="26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600" b="1" dirty="0">
                <a:solidFill>
                  <a:schemeClr val="tx2"/>
                </a:solidFill>
                <a:latin typeface="Times New Roman"/>
                <a:cs typeface="Times New Roman"/>
              </a:rPr>
              <a:t>Focus on networking - CEOs bring their own </a:t>
            </a:r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teams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Don’t be a master of all trades. That’s not in JD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Be compassionate whenever possible - dividend/stock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Balance your loyalty to employees and investors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Be ready and open to change your persona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Have someone outside the company to talk to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PE like thinking…and sometimes not</a:t>
            </a:r>
          </a:p>
          <a:p>
            <a:r>
              <a:rPr lang="en-US" sz="2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Don’t do anything illegal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As an Indian……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Things are stacked against you.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Brown Penalty!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Don</a:t>
            </a:r>
            <a:r>
              <a:rPr lang="fr-FR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’</a:t>
            </a:r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 seek a linear path to CEO office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Positive stereotyping. Take advantage!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Negative stereotyping - Tackle it. Don’t be silent!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Take pride in our UNIQUE culture.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your congenital advantages</a:t>
            </a:r>
            <a:endParaRPr lang="en-U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My Sincere Thanks!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Content Placeholder 5" descr="Screen Shot 2017-07-09 at 3.3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15214"/>
          <a:stretch>
            <a:fillRect/>
          </a:stretch>
        </p:blipFill>
        <p:spPr>
          <a:xfrm>
            <a:off x="2208464" y="2335464"/>
            <a:ext cx="4382718" cy="2410326"/>
          </a:xfrm>
        </p:spPr>
      </p:pic>
      <p:sp>
        <p:nvSpPr>
          <p:cNvPr id="3" name="TextBox 2"/>
          <p:cNvSpPr txBox="1"/>
          <p:nvPr/>
        </p:nvSpPr>
        <p:spPr>
          <a:xfrm>
            <a:off x="1270000" y="5588000"/>
            <a:ext cx="67510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Does anybody know her?</a:t>
            </a:r>
            <a:endParaRPr lang="en-US" sz="3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7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Our Sincere Thanks to you Sir!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7-07-03 at 8.15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29" r="-72463" b="-29874"/>
          <a:stretch/>
        </p:blipFill>
        <p:spPr>
          <a:xfrm>
            <a:off x="1533589" y="1857876"/>
            <a:ext cx="6233463" cy="3956747"/>
          </a:xfrm>
        </p:spPr>
      </p:pic>
      <p:sp>
        <p:nvSpPr>
          <p:cNvPr id="5" name="TextBox 4"/>
          <p:cNvSpPr txBox="1"/>
          <p:nvPr/>
        </p:nvSpPr>
        <p:spPr>
          <a:xfrm>
            <a:off x="1336842" y="5106737"/>
            <a:ext cx="696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Hemant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Karkare</a:t>
            </a:r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(1954 – 2008)</a:t>
            </a:r>
          </a:p>
        </p:txBody>
      </p:sp>
    </p:spTree>
    <p:extLst>
      <p:ext uri="{BB962C8B-B14F-4D97-AF65-F5344CB8AC3E}">
        <p14:creationId xmlns:p14="http://schemas.microsoft.com/office/powerpoint/2010/main" val="24287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Genesis of CEO-2030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Stock Market crash of 2009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Screen Shot 2017-06-15 at 4.4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6" y="2439795"/>
            <a:ext cx="7685739" cy="31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bad news….and the good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bad news….</a:t>
            </a:r>
          </a:p>
          <a:p>
            <a:pPr lvl="1"/>
            <a:r>
              <a:rPr lang="en-US" sz="9200" b="1" baseline="30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1</a:t>
            </a:r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Indians </a:t>
            </a:r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are exceptionally bright. But don’t communicate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Only 2% of Fortune 500 CEOs are Asians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Perceived as not having ‘executive presence’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Just world belief is just a belief!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body language speaks loudly!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value of your academic degree vanes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Only 2 dozen or so women CEOs</a:t>
            </a:r>
            <a:endParaRPr lang="en-US" sz="9600" b="1" dirty="0" smtClean="0">
              <a:latin typeface="Times New Roman"/>
              <a:cs typeface="Times New Roman"/>
            </a:endParaRPr>
          </a:p>
          <a:p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good news…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Demand for Indian IT talent in 80s</a:t>
            </a:r>
          </a:p>
          <a:p>
            <a:pPr lvl="1"/>
            <a:r>
              <a:rPr lang="en-US" sz="9200" b="1" dirty="0">
                <a:solidFill>
                  <a:schemeClr val="tx2"/>
                </a:solidFill>
                <a:latin typeface="Times New Roman"/>
                <a:cs typeface="Times New Roman"/>
              </a:rPr>
              <a:t>W</a:t>
            </a:r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 will see big demand in 10 years for Indian CEOs</a:t>
            </a:r>
          </a:p>
          <a:p>
            <a:pPr lvl="1"/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Adaptation to change (Math focus/Trained to change</a:t>
            </a:r>
            <a:r>
              <a:rPr lang="en-US" sz="92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9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fast)</a:t>
            </a:r>
          </a:p>
          <a:p>
            <a:pPr lvl="1"/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1-Motivational Effects of Autonomy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87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introspect!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3791"/>
            <a:ext cx="6400800" cy="43892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get your identity, self-esteem, and motivation from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want to be a CEO? Is the position an end or means to an end?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learn from CEO JD?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be the CEO of a ‘sin’ firm?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fire large number of employees?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CEO you admire! Role models will help!</a:t>
            </a:r>
          </a:p>
          <a:p>
            <a:pPr algn="l"/>
            <a:endParaRPr lang="en-US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a CEO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368"/>
            <a:ext cx="8229600" cy="548105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says…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Nadella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Sikka</a:t>
            </a:r>
            <a:endParaRPr lang="en-US" sz="2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Who are these guys anyway?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Bhargava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Ranadive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Nadar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Mehrotra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Screen Shot 2017-06-17 at 5.5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5" y="1655150"/>
            <a:ext cx="1573399" cy="1509324"/>
          </a:xfrm>
          <a:prstGeom prst="rect">
            <a:avLst/>
          </a:prstGeom>
        </p:spPr>
      </p:pic>
      <p:pic>
        <p:nvPicPr>
          <p:cNvPr id="5" name="Picture 4" descr="Screen Shot 2017-06-17 at 5.59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40" y="1655149"/>
            <a:ext cx="1712908" cy="1509325"/>
          </a:xfrm>
          <a:prstGeom prst="rect">
            <a:avLst/>
          </a:prstGeom>
        </p:spPr>
      </p:pic>
      <p:pic>
        <p:nvPicPr>
          <p:cNvPr id="7" name="Picture 6" descr="Screen Shot 2017-06-17 at 6.01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1655150"/>
            <a:ext cx="1738855" cy="1513928"/>
          </a:xfrm>
          <a:prstGeom prst="rect">
            <a:avLst/>
          </a:prstGeom>
        </p:spPr>
      </p:pic>
      <p:pic>
        <p:nvPicPr>
          <p:cNvPr id="8" name="Picture 7" descr="Screen Shot 2017-06-17 at 7.49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5" y="4254163"/>
            <a:ext cx="1697499" cy="1697499"/>
          </a:xfrm>
          <a:prstGeom prst="rect">
            <a:avLst/>
          </a:prstGeom>
        </p:spPr>
      </p:pic>
      <p:pic>
        <p:nvPicPr>
          <p:cNvPr id="11" name="Picture 10" descr="Screen Shot 2017-06-17 at 8.28.5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4" y="4254163"/>
            <a:ext cx="1761174" cy="1711093"/>
          </a:xfrm>
          <a:prstGeom prst="rect">
            <a:avLst/>
          </a:prstGeom>
        </p:spPr>
      </p:pic>
      <p:pic>
        <p:nvPicPr>
          <p:cNvPr id="12" name="Picture 11" descr="Screen Shot 2017-06-20 at 5.26.5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4" y="4254163"/>
            <a:ext cx="1698355" cy="1711093"/>
          </a:xfrm>
          <a:prstGeom prst="rect">
            <a:avLst/>
          </a:prstGeom>
        </p:spPr>
      </p:pic>
      <p:pic>
        <p:nvPicPr>
          <p:cNvPr id="13" name="Picture 12" descr="Screen Shot 2017-06-20 at 5.36.0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8" y="4254163"/>
            <a:ext cx="1686053" cy="17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Typology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Turn-around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Operations Expert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Strategy Expert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B2B/B2C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Cost Cutter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SME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Public/Private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2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Pre-requisites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 on the job training. Must have been doing the job/showing traits already without the title.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Thinks like a CEO……not like a VP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Create a persona for investors, board, customers, suppliers. No surprises. Signaling is crucial.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Fearless, never visibly overwhelmed or shocked or driven by impulse!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Likeability/Media darling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 &amp; A/Spin off </a:t>
            </a:r>
            <a:r>
              <a:rPr lang="en-US" b="1" strike="sngStrike" dirty="0" smtClean="0">
                <a:solidFill>
                  <a:schemeClr val="tx2"/>
                </a:solidFill>
                <a:latin typeface="Times New Roman"/>
                <a:cs typeface="Times New Roman"/>
              </a:rPr>
              <a:t>friendly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seeking (Ex: Intel </a:t>
            </a:r>
            <a:r>
              <a:rPr lang="en-US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Mcafee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Industry contacts/CEO advisors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Be obsessed with Data!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9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actual and perceived leadership!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Leadership BS</a:t>
            </a:r>
            <a:r>
              <a:rPr lang="en-US" b="1" baseline="30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1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are often immodest and Narcissistic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are inauthentic 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don’t tell the truth…….always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are not humble……always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take care of themselves first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Immoderation is a positive trait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Jeffrey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Pfeffer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Let’s talk Narcissism</a:t>
            </a:r>
            <a:r>
              <a:rPr lang="en-US" b="1" baseline="30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1</a:t>
            </a:r>
            <a:endParaRPr lang="en-US" b="1" baseline="300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Narcissism is increasing and measurable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Productive Narcissists! Anyone you know?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Narcissists have all 4 vital traits of  Leaders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Drawback for Asians including Indians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Narcissists take more risks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Narcissism and Confirmation Bias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Not all self-interest is bad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1 - Jeffery </a:t>
            </a:r>
            <a:r>
              <a:rPr lang="en-US" dirty="0" err="1" smtClean="0"/>
              <a:t>Pfeffer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27303</TotalTime>
  <Words>612</Words>
  <Application>Microsoft Office PowerPoint</Application>
  <PresentationFormat>On-screen Show (4:3)</PresentationFormat>
  <Paragraphs>140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CEO-2030 Goals</vt:lpstr>
      <vt:lpstr>The Genesis of CEO-2030</vt:lpstr>
      <vt:lpstr>The bad news….and the good</vt:lpstr>
      <vt:lpstr>Let’s introspect!</vt:lpstr>
      <vt:lpstr>Who is a CEO</vt:lpstr>
      <vt:lpstr>Typology</vt:lpstr>
      <vt:lpstr>Pre-requisites</vt:lpstr>
      <vt:lpstr>The actual and perceived leadership!</vt:lpstr>
      <vt:lpstr>Let’s talk Narcissism1</vt:lpstr>
      <vt:lpstr> Things to do and not</vt:lpstr>
      <vt:lpstr>As an Indian……</vt:lpstr>
      <vt:lpstr>My Sincere Thanks!</vt:lpstr>
      <vt:lpstr>Our Sincere Thanks to you Sir!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CEO-2030 Session No. 1</dc:title>
  <dc:creator>Ram Subramaniam</dc:creator>
  <cp:lastModifiedBy>Lenovo</cp:lastModifiedBy>
  <cp:revision>186</cp:revision>
  <dcterms:created xsi:type="dcterms:W3CDTF">2017-06-15T23:05:07Z</dcterms:created>
  <dcterms:modified xsi:type="dcterms:W3CDTF">2019-07-03T00:02:18Z</dcterms:modified>
</cp:coreProperties>
</file>